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3922" autoAdjust="0"/>
  </p:normalViewPr>
  <p:slideViewPr>
    <p:cSldViewPr snapToGrid="0">
      <p:cViewPr varScale="1">
        <p:scale>
          <a:sx n="103" d="100"/>
          <a:sy n="103" d="100"/>
        </p:scale>
        <p:origin x="714" y="114"/>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2</c:v>
                </c:pt>
                <c:pt idx="2">
                  <c:v>4</c:v>
                </c:pt>
                <c:pt idx="3">
                  <c:v>41</c:v>
                </c:pt>
                <c:pt idx="4">
                  <c:v>0</c:v>
                </c:pt>
                <c:pt idx="5">
                  <c:v>0</c:v>
                </c:pt>
                <c:pt idx="6">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County Durham and Darlington NHS Foundation Trust</c:v>
                </c:pt>
                <c:pt idx="2">
                  <c:v>The Newcastle upon Tyne Hospitals NHS Foundation Trust</c:v>
                </c:pt>
                <c:pt idx="3">
                  <c:v>South Tees Hospitals NHS Foundation Trust</c:v>
                </c:pt>
                <c:pt idx="4">
                  <c:v>Sheffield Teaching Hospitals NHS Foundation Trust</c:v>
                </c:pt>
              </c:strCache>
            </c:strRef>
          </c:cat>
          <c:val>
            <c:numRef>
              <c:f>Sheet1!$B$2:$B$6</c:f>
              <c:numCache>
                <c:formatCode>0.0</c:formatCode>
                <c:ptCount val="5"/>
                <c:pt idx="0">
                  <c:v>7.8</c:v>
                </c:pt>
                <c:pt idx="1">
                  <c:v>7.6</c:v>
                </c:pt>
                <c:pt idx="2">
                  <c:v>7.6</c:v>
                </c:pt>
                <c:pt idx="3">
                  <c:v>7.5</c:v>
                </c:pt>
                <c:pt idx="4">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County Durham and Darlington NHS Foundation Trust</c:v>
                </c:pt>
                <c:pt idx="2">
                  <c:v>The Newcastle upon Tyne Hospitals NHS Foundation Trust</c:v>
                </c:pt>
                <c:pt idx="3">
                  <c:v>South Tees Hospitals NHS Foundation Trust</c:v>
                </c:pt>
                <c:pt idx="4">
                  <c:v>Sheffield Teaching Hospitals NHS Foundation Trust</c:v>
                </c:pt>
              </c:strCache>
            </c:strRef>
          </c:cat>
          <c:val>
            <c:numRef>
              <c:f>Sheet1!$C$2:$C$6</c:f>
              <c:numCache>
                <c:formatCode>0.0</c:formatCode>
                <c:ptCount val="5"/>
                <c:pt idx="0">
                  <c:v>2.2000000000000002</c:v>
                </c:pt>
                <c:pt idx="1">
                  <c:v>2.4000000000000004</c:v>
                </c:pt>
                <c:pt idx="2">
                  <c:v>2.4000000000000004</c:v>
                </c:pt>
                <c:pt idx="3">
                  <c:v>2.5</c:v>
                </c:pt>
                <c:pt idx="4">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Rotherham NHS Foundation Trust</c:v>
                </c:pt>
                <c:pt idx="1">
                  <c:v>Mid Yorkshire Hospitals NHS Trust</c:v>
                </c:pt>
                <c:pt idx="2">
                  <c:v>Bradford Teaching Hospitals NHS Foundation Trust</c:v>
                </c:pt>
                <c:pt idx="3">
                  <c:v>Northern Lincolnshire and Goole NHS Foundation Trust</c:v>
                </c:pt>
                <c:pt idx="4">
                  <c:v>York and Scarborough Teaching Hospitals NHS Foundation Trust</c:v>
                </c:pt>
              </c:strCache>
            </c:strRef>
          </c:cat>
          <c:val>
            <c:numRef>
              <c:f>Sheet1!$B$2:$B$6</c:f>
              <c:numCache>
                <c:formatCode>0.0</c:formatCode>
                <c:ptCount val="5"/>
                <c:pt idx="0">
                  <c:v>6.9</c:v>
                </c:pt>
                <c:pt idx="1">
                  <c:v>6.9</c:v>
                </c:pt>
                <c:pt idx="2">
                  <c:v>7</c:v>
                </c:pt>
                <c:pt idx="3">
                  <c:v>7.1</c:v>
                </c:pt>
                <c:pt idx="4">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Rotherham NHS Foundation Trust</c:v>
                </c:pt>
                <c:pt idx="1">
                  <c:v>Mid Yorkshire Hospitals NHS Trust</c:v>
                </c:pt>
                <c:pt idx="2">
                  <c:v>Bradford Teaching Hospitals NHS Foundation Trust</c:v>
                </c:pt>
                <c:pt idx="3">
                  <c:v>Northern Lincolnshire and Goole NHS Foundation Trust</c:v>
                </c:pt>
                <c:pt idx="4">
                  <c:v>York and Scarborough Teaching Hospitals NHS Foundation Trust</c:v>
                </c:pt>
              </c:strCache>
            </c:strRef>
          </c:cat>
          <c:val>
            <c:numRef>
              <c:f>Sheet1!$C$2:$C$6</c:f>
              <c:numCache>
                <c:formatCode>0.0</c:formatCode>
                <c:ptCount val="5"/>
                <c:pt idx="0">
                  <c:v>3.0999999999999996</c:v>
                </c:pt>
                <c:pt idx="1">
                  <c:v>3.0999999999999996</c:v>
                </c:pt>
                <c:pt idx="2">
                  <c:v>3</c:v>
                </c:pt>
                <c:pt idx="3">
                  <c:v>2.9000000000000004</c:v>
                </c:pt>
                <c:pt idx="4">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0.13883889855499998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9.7716000000000136E-2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1.0201359999999999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9.7716000000000136E-2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0.3504959999999997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0.57690200000000047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6.672358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0.1306561734253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9.8991999999999969E-2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1.0334669999999999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9.8993000000000109E-2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0.35507500000000025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0.79377599999999937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7.0759280000000002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1.3907980000000002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0.47569600000000012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0.13261999999999929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1.384538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0.13262000000000107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0.43413931179689946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8.2298349999999996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9.8419999999999064E-3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0.37536799999999992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0.10465000000000035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1.09253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0.10464899999999933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0.37536900000000095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0.50992199999999954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6.474818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7.6651000000000025E-2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0.36199300000000001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0.10092100000000048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1.0535999999999994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0.10092099999999959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0.36199300000000001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0.71457300000000146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7.3452489999999999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8.230000000000004E-2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0.1429039999999997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3.9840999999999127E-2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0.41593100000000049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3.9841000000000903E-2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0.1429039999999997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0.1585049999999999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8.9775679999999998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1</c:v>
                </c:pt>
                <c:pt idx="1">
                  <c:v>36</c:v>
                </c:pt>
                <c:pt idx="2">
                  <c:v>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4.0113999999999983E-2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0.34624100000000002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9.6529999999999561E-2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1.0077550000000004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9.6529999999999561E-2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0.34624200000000016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0.70236500000000035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4.0310540000000001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0.27756699999999945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0.3612460000000004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0.10071299999999983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1.0514289999999997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0.10071200000000058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0.36124699999999965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0.81219000000000019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6.0823939999999999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0.34249198525759983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0.1587139999999998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1.656956000000001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0.1587139999999998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0.56929199999999902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0.62124600000000108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7.0237999999999996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0.91375599999999935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0.39475399999999983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0.11005400000000076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1.1489529999999988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0.11005400000000165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0.39475399999999894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0.42094699999999996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8.2822739999999992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1.1014919999999999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0.4528439999999998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0.1262490000000005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1.3180259999999997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0.12624999999999975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0.45284300000000055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0.76459800000000033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5.9445259999999998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49E-4525-A1CE-EE1557F7947F}"/>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49E-4525-A1CE-EE1557F7947F}"/>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49E-4525-A1CE-EE1557F7947F}"/>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49E-4525-A1CE-EE1557F7947F}"/>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49E-4525-A1CE-EE1557F7947F}"/>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49E-4525-A1CE-EE1557F7947F}"/>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49E-4525-A1CE-EE1557F7947F}"/>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49E-4525-A1CE-EE1557F7947F}"/>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49E-4525-A1CE-EE1557F7947F}"/>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49E-4525-A1CE-EE1557F7947F}"/>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49E-4525-A1CE-EE1557F7947F}"/>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249E-4525-A1CE-EE1557F7947F}"/>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49E-4525-A1CE-EE1557F7947F}"/>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249E-4525-A1CE-EE1557F7947F}"/>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249E-4525-A1CE-EE1557F7947F}"/>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The hospital and ward Q5. Were you ever prevented from sleeping at night by noise from staff?</c:v>
                </c:pt>
                <c:pt idx="1">
                  <c:v>The hospital and ward Q5. Were you ever prevented from sleeping at night by noise from other patients?</c:v>
                </c:pt>
                <c:pt idx="2">
                  <c:v>Leaving hospital Q44. Did hospital staff discuss with you whether you may need any further health or social care services after leaving hospital?</c:v>
                </c:pt>
                <c:pt idx="3">
                  <c:v>Feedback on care Q49. During your hospital stay, were you ever asked to give your views on the quality of your care?</c:v>
                </c:pt>
                <c:pt idx="4">
                  <c:v>The hospital and ward Q5. Were you ever prevented from sleeping at night by hospital lighting?</c:v>
                </c:pt>
              </c:strCache>
            </c:strRef>
          </c:cat>
          <c:val>
            <c:numRef>
              <c:f>Sheet1!$B$2:$B$6</c:f>
              <c:numCache>
                <c:formatCode>0.0</c:formatCode>
                <c:ptCount val="5"/>
                <c:pt idx="0">
                  <c:v>8.5</c:v>
                </c:pt>
                <c:pt idx="1">
                  <c:v>6.3</c:v>
                </c:pt>
                <c:pt idx="2">
                  <c:v>8.3000000000000007</c:v>
                </c:pt>
                <c:pt idx="3">
                  <c:v>1.6</c:v>
                </c:pt>
                <c:pt idx="4">
                  <c:v>8.3000000000000007</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Q5. Were you ever prevented from sleeping at night by noise from staff?</c:v>
                </c:pt>
                <c:pt idx="1">
                  <c:v>The hospital and ward Q5. Were you ever prevented from sleeping at night by noise from other patients?</c:v>
                </c:pt>
                <c:pt idx="2">
                  <c:v>Leaving hospital Q44. Did hospital staff discuss with you whether you may need any further health or social care services after leaving hospital?</c:v>
                </c:pt>
                <c:pt idx="3">
                  <c:v>Feedback on care Q49. During your hospital stay, were you ever asked to give your views on the quality of your care?</c:v>
                </c:pt>
                <c:pt idx="4">
                  <c:v>The hospital and ward Q5. Were you ever prevented from sleeping at night by hospital lighting?</c:v>
                </c:pt>
              </c:strCache>
            </c:strRef>
          </c:cat>
          <c:val>
            <c:numRef>
              <c:f>Sheet1!$C$2:$C$6</c:f>
              <c:numCache>
                <c:formatCode>0.0</c:formatCode>
                <c:ptCount val="5"/>
                <c:pt idx="0">
                  <c:v>8.1</c:v>
                </c:pt>
                <c:pt idx="1">
                  <c:v>6</c:v>
                </c:pt>
                <c:pt idx="2">
                  <c:v>8</c:v>
                </c:pt>
                <c:pt idx="3">
                  <c:v>1.4</c:v>
                </c:pt>
                <c:pt idx="4">
                  <c:v>8.1</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Your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Your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Your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Your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Your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Your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Your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Your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1.6425789439387199</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Mid Yorkshire Hospitals NHS Trust</c:v>
                </c:pt>
                <c:pt idx="1">
                  <c:v>Calderdale and Huddersfield NHS Foundation Trust</c:v>
                </c:pt>
                <c:pt idx="2">
                  <c:v>The Leeds Teaching Hospitals NHS Trust</c:v>
                </c:pt>
                <c:pt idx="3">
                  <c:v>Northumbria Healthcare NHS Foundation Trust</c:v>
                </c:pt>
                <c:pt idx="4">
                  <c:v>Northern Lincolnshire and Goole NHS Foundation Trust</c:v>
                </c:pt>
              </c:strCache>
            </c:strRef>
          </c:cat>
          <c:val>
            <c:numRef>
              <c:f>Sheet1!$B$2:$B$6</c:f>
              <c:numCache>
                <c:formatCode>0.0</c:formatCode>
                <c:ptCount val="5"/>
                <c:pt idx="0">
                  <c:v>1.6</c:v>
                </c:pt>
                <c:pt idx="1">
                  <c:v>1.6</c:v>
                </c:pt>
                <c:pt idx="2">
                  <c:v>1.6</c:v>
                </c:pt>
                <c:pt idx="3">
                  <c:v>1.4</c:v>
                </c:pt>
                <c:pt idx="4">
                  <c:v>1.4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Mid Yorkshire Hospitals NHS Trust</c:v>
                </c:pt>
                <c:pt idx="1">
                  <c:v>Calderdale and Huddersfield NHS Foundation Trust</c:v>
                </c:pt>
                <c:pt idx="2">
                  <c:v>The Leeds Teaching Hospitals NHS Trust</c:v>
                </c:pt>
                <c:pt idx="3">
                  <c:v>Northumbria Healthcare NHS Foundation Trust</c:v>
                </c:pt>
                <c:pt idx="4">
                  <c:v>Northern Lincolnshire and Goole NHS Foundation Trust</c:v>
                </c:pt>
              </c:strCache>
            </c:strRef>
          </c:cat>
          <c:val>
            <c:numRef>
              <c:f>Sheet1!$C$2:$C$6</c:f>
              <c:numCache>
                <c:formatCode>0.0</c:formatCode>
                <c:ptCount val="5"/>
                <c:pt idx="0">
                  <c:v>8.4</c:v>
                </c:pt>
                <c:pt idx="1">
                  <c:v>8.4</c:v>
                </c:pt>
                <c:pt idx="2">
                  <c:v>8.4</c:v>
                </c:pt>
                <c:pt idx="3">
                  <c:v>8.6</c:v>
                </c:pt>
                <c:pt idx="4">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Harrogate and District NHS Foundation Trust</c:v>
                </c:pt>
                <c:pt idx="1">
                  <c:v>Airedale NHS Foundation Trust</c:v>
                </c:pt>
                <c:pt idx="2">
                  <c:v>North Tees and Hartlepool NHS Foundation Trust</c:v>
                </c:pt>
                <c:pt idx="3">
                  <c:v>County Durham and Darlington NHS Foundation Trust</c:v>
                </c:pt>
                <c:pt idx="4">
                  <c:v>The Newcastle upon Tyne Hospitals NHS Foundation Trust</c:v>
                </c:pt>
              </c:strCache>
            </c:strRef>
          </c:cat>
          <c:val>
            <c:numRef>
              <c:f>Sheet1!$B$2:$B$6</c:f>
              <c:numCache>
                <c:formatCode>0.0</c:formatCode>
                <c:ptCount val="5"/>
                <c:pt idx="0">
                  <c:v>0.7</c:v>
                </c:pt>
                <c:pt idx="1">
                  <c:v>0.8</c:v>
                </c:pt>
                <c:pt idx="2">
                  <c:v>0.8</c:v>
                </c:pt>
                <c:pt idx="3">
                  <c:v>0.9</c:v>
                </c:pt>
                <c:pt idx="4">
                  <c:v>0.9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Harrogate and District NHS Foundation Trust</c:v>
                </c:pt>
                <c:pt idx="1">
                  <c:v>Airedale NHS Foundation Trust</c:v>
                </c:pt>
                <c:pt idx="2">
                  <c:v>North Tees and Hartlepool NHS Foundation Trust</c:v>
                </c:pt>
                <c:pt idx="3">
                  <c:v>County Durham and Darlington NHS Foundation Trust</c:v>
                </c:pt>
                <c:pt idx="4">
                  <c:v>The Newcastle upon Tyne Hospitals NHS Foundation Trust</c:v>
                </c:pt>
              </c:strCache>
            </c:strRef>
          </c:cat>
          <c:val>
            <c:numRef>
              <c:f>Sheet1!$C$2:$C$6</c:f>
              <c:numCache>
                <c:formatCode>0.0</c:formatCode>
                <c:ptCount val="5"/>
                <c:pt idx="0">
                  <c:v>9.3000000000000007</c:v>
                </c:pt>
                <c:pt idx="1">
                  <c:v>9.1999999999999993</c:v>
                </c:pt>
                <c:pt idx="2">
                  <c:v>9.1999999999999993</c:v>
                </c:pt>
                <c:pt idx="3">
                  <c:v>9.1</c:v>
                </c:pt>
                <c:pt idx="4">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4.9291557190600022E-2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0.13360099999999997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1.394774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0.13360100000000008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0.47921300000000011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0.75309099999999995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1.642579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Your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Your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Your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Your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Your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Your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Your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Your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B1-46C8-9750-0A871099C563}"/>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FB1-46C8-9750-0A871099C563}"/>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FB1-46C8-9750-0A871099C563}"/>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FB1-46C8-9750-0A871099C563}"/>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FB1-46C8-9750-0A871099C563}"/>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FB1-46C8-9750-0A871099C563}"/>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FB1-46C8-9750-0A871099C563}"/>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FB1-46C8-9750-0A871099C563}"/>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FB1-46C8-9750-0A871099C563}"/>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FB1-46C8-9750-0A871099C563}"/>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FB1-46C8-9750-0A871099C563}"/>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FB1-46C8-9750-0A871099C563}"/>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FB1-46C8-9750-0A871099C563}"/>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FB1-46C8-9750-0A871099C563}"/>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DFB1-46C8-9750-0A871099C563}"/>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Admission to hospital Q3. How long do you feel you had to wait to get to a bed on a ward after you arrived at the hospital?</c:v>
                </c:pt>
                <c:pt idx="1">
                  <c:v>Leaving hospital Q39. Before you left hospital, were you given any information about what you should or should not do after leaving hospital?</c:v>
                </c:pt>
                <c:pt idx="2">
                  <c:v>The hospital and ward Q11. Were you offered food that met any dietary needs or requirements you had?</c:v>
                </c:pt>
                <c:pt idx="3">
                  <c:v>The hospital and ward Q7. Did the hospital staff explain the reasons for changing wards during the night in a way you could understand?</c:v>
                </c:pt>
                <c:pt idx="4">
                  <c:v>Your care and treatment Q26. Did you feel able to talk to members of hospital staff about your worries and fears?</c:v>
                </c:pt>
              </c:strCache>
            </c:strRef>
          </c:cat>
          <c:val>
            <c:numRef>
              <c:f>Sheet1!$B$2:$B$6</c:f>
              <c:numCache>
                <c:formatCode>0.0</c:formatCode>
                <c:ptCount val="5"/>
                <c:pt idx="0">
                  <c:v>5.8</c:v>
                </c:pt>
                <c:pt idx="1">
                  <c:v>7.3</c:v>
                </c:pt>
                <c:pt idx="2">
                  <c:v>7.6</c:v>
                </c:pt>
                <c:pt idx="3">
                  <c:v>6.1</c:v>
                </c:pt>
                <c:pt idx="4">
                  <c:v>7.1</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Admission to hospital Q3. How long do you feel you had to wait to get to a bed on a ward after you arrived at the hospital?</c:v>
                </c:pt>
                <c:pt idx="1">
                  <c:v>Leaving hospital Q39. Before you left hospital, were you given any information about what you should or should not do after leaving hospital?</c:v>
                </c:pt>
                <c:pt idx="2">
                  <c:v>The hospital and ward Q11. Were you offered food that met any dietary needs or requirements you had?</c:v>
                </c:pt>
                <c:pt idx="3">
                  <c:v>The hospital and ward Q7. Did the hospital staff explain the reasons for changing wards during the night in a way you could understand?</c:v>
                </c:pt>
                <c:pt idx="4">
                  <c:v>Your care and treatment Q26. Did you feel able to talk to members of hospital staff about your worries and fears?</c:v>
                </c:pt>
              </c:strCache>
            </c:strRef>
          </c:cat>
          <c:val>
            <c:numRef>
              <c:f>Sheet1!$C$2:$C$6</c:f>
              <c:numCache>
                <c:formatCode>0.0</c:formatCode>
                <c:ptCount val="5"/>
                <c:pt idx="0">
                  <c:v>6.8</c:v>
                </c:pt>
                <c:pt idx="1">
                  <c:v>8</c:v>
                </c:pt>
                <c:pt idx="2">
                  <c:v>8.3000000000000007</c:v>
                </c:pt>
                <c:pt idx="3">
                  <c:v>6.7</c:v>
                </c:pt>
                <c:pt idx="4">
                  <c:v>7.6</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County Durham and Darlington NHS Foundation Trust</c:v>
                </c:pt>
                <c:pt idx="3">
                  <c:v>Harrogate and District NHS Foundation Trust</c:v>
                </c:pt>
                <c:pt idx="4">
                  <c:v>Sheffield Teaching Hospitals NHS Foundation Trust</c:v>
                </c:pt>
              </c:strCache>
            </c:strRef>
          </c:cat>
          <c:val>
            <c:numRef>
              <c:f>Sheet1!$B$2:$B$6</c:f>
              <c:numCache>
                <c:formatCode>0.0</c:formatCode>
                <c:ptCount val="5"/>
                <c:pt idx="0">
                  <c:v>9.4</c:v>
                </c:pt>
                <c:pt idx="1">
                  <c:v>9.3000000000000007</c:v>
                </c:pt>
                <c:pt idx="2">
                  <c:v>9.3000000000000007</c:v>
                </c:pt>
                <c:pt idx="3">
                  <c:v>9.3000000000000007</c:v>
                </c:pt>
                <c:pt idx="4">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County Durham and Darlington NHS Foundation Trust</c:v>
                </c:pt>
                <c:pt idx="3">
                  <c:v>Harrogate and District NHS Foundation Trust</c:v>
                </c:pt>
                <c:pt idx="4">
                  <c:v>Sheffield Teaching Hospitals NHS Foundation Trust</c:v>
                </c:pt>
              </c:strCache>
            </c:strRef>
          </c:cat>
          <c:val>
            <c:numRef>
              <c:f>Sheet1!$C$2:$C$6</c:f>
              <c:numCache>
                <c:formatCode>0.0</c:formatCode>
                <c:ptCount val="5"/>
                <c:pt idx="0">
                  <c:v>0.59999999999999964</c:v>
                </c:pt>
                <c:pt idx="1">
                  <c:v>0.69999999999999929</c:v>
                </c:pt>
                <c:pt idx="2">
                  <c:v>0.69999999999999929</c:v>
                </c:pt>
                <c:pt idx="3">
                  <c:v>0.69999999999999929</c:v>
                </c:pt>
                <c:pt idx="4">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Mid Yorkshire Hospitals NHS Trust</c:v>
                </c:pt>
                <c:pt idx="1">
                  <c:v>The Rotherham NHS Foundation Trust</c:v>
                </c:pt>
                <c:pt idx="2">
                  <c:v>York and Scarborough Teaching Hospitals NHS Foundation Trust</c:v>
                </c:pt>
                <c:pt idx="3">
                  <c:v>Barnsley Hospital NHS Foundation Trust</c:v>
                </c:pt>
                <c:pt idx="4">
                  <c:v>Bradford Teaching Hospitals NHS Foundation Trust</c:v>
                </c:pt>
              </c:strCache>
            </c:strRef>
          </c:cat>
          <c:val>
            <c:numRef>
              <c:f>Sheet1!$B$2:$B$6</c:f>
              <c:numCache>
                <c:formatCode>0.0</c:formatCode>
                <c:ptCount val="5"/>
                <c:pt idx="0">
                  <c:v>8.6999999999999993</c:v>
                </c:pt>
                <c:pt idx="1">
                  <c:v>8.8000000000000007</c:v>
                </c:pt>
                <c:pt idx="2">
                  <c:v>8.8000000000000007</c:v>
                </c:pt>
                <c:pt idx="3">
                  <c:v>9</c:v>
                </c:pt>
                <c:pt idx="4">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Mid Yorkshire Hospitals NHS Trust</c:v>
                </c:pt>
                <c:pt idx="1">
                  <c:v>The Rotherham NHS Foundation Trust</c:v>
                </c:pt>
                <c:pt idx="2">
                  <c:v>York and Scarborough Teaching Hospitals NHS Foundation Trust</c:v>
                </c:pt>
                <c:pt idx="3">
                  <c:v>Barnsley Hospital NHS Foundation Trust</c:v>
                </c:pt>
                <c:pt idx="4">
                  <c:v>Bradford Teaching Hospitals NHS Foundation Trust</c:v>
                </c:pt>
              </c:strCache>
            </c:strRef>
          </c:cat>
          <c:val>
            <c:numRef>
              <c:f>Sheet1!$C$2:$C$6</c:f>
              <c:numCache>
                <c:formatCode>0.0</c:formatCode>
                <c:ptCount val="5"/>
                <c:pt idx="0">
                  <c:v>1.3000000000000007</c:v>
                </c:pt>
                <c:pt idx="1">
                  <c:v>1.1999999999999993</c:v>
                </c:pt>
                <c:pt idx="2">
                  <c:v>1.1999999999999993</c:v>
                </c:pt>
                <c:pt idx="3">
                  <c:v>1</c:v>
                </c:pt>
                <c:pt idx="4">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0.19512700000000116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0.24375099999999961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6.7956999999999823E-2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0.70945099999999961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6.7956000000000572E-2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0.24375199999999886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2.2585000000001187E-2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8.7467360000000003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Your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Your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Your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Your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Your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Your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Your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Your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7.8178090197552503</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Sheffield Teaching Hospitals NHS Foundation Trust</c:v>
                </c:pt>
                <c:pt idx="3">
                  <c:v>Airedale NHS Foundation Trust</c:v>
                </c:pt>
                <c:pt idx="4">
                  <c:v>County Durham and Darlington NHS Foundation Trust</c:v>
                </c:pt>
              </c:strCache>
            </c:strRef>
          </c:cat>
          <c:val>
            <c:numRef>
              <c:f>Sheet1!$B$2:$B$6</c:f>
              <c:numCache>
                <c:formatCode>0.0</c:formatCode>
                <c:ptCount val="5"/>
                <c:pt idx="0">
                  <c:v>8.8000000000000007</c:v>
                </c:pt>
                <c:pt idx="1">
                  <c:v>8.6</c:v>
                </c:pt>
                <c:pt idx="2">
                  <c:v>8.4</c:v>
                </c:pt>
                <c:pt idx="3">
                  <c:v>8.4</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Sheffield Teaching Hospitals NHS Foundation Trust</c:v>
                </c:pt>
                <c:pt idx="3">
                  <c:v>Airedale NHS Foundation Trust</c:v>
                </c:pt>
                <c:pt idx="4">
                  <c:v>County Durham and Darlington NHS Foundation Trust</c:v>
                </c:pt>
              </c:strCache>
            </c:strRef>
          </c:cat>
          <c:val>
            <c:numRef>
              <c:f>Sheet1!$C$2:$C$6</c:f>
              <c:numCache>
                <c:formatCode>0.0</c:formatCode>
                <c:ptCount val="5"/>
                <c:pt idx="0">
                  <c:v>1.1999999999999993</c:v>
                </c:pt>
                <c:pt idx="1">
                  <c:v>1.4000000000000004</c:v>
                </c:pt>
                <c:pt idx="2">
                  <c:v>1.5999999999999996</c:v>
                </c:pt>
                <c:pt idx="3">
                  <c:v>1.5999999999999996</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Rotherham NHS Foundation Trust</c:v>
                </c:pt>
                <c:pt idx="1">
                  <c:v>Mid Yorkshire Hospitals NHS Trust</c:v>
                </c:pt>
                <c:pt idx="2">
                  <c:v>York and Scarborough Teaching Hospitals NHS Foundation Trust</c:v>
                </c:pt>
                <c:pt idx="3">
                  <c:v>Bradford Teaching Hospitals NHS Foundation Trust</c:v>
                </c:pt>
                <c:pt idx="4">
                  <c:v>Doncaster and Bassetlaw Teaching Hospitals NHS Foundation Trust</c:v>
                </c:pt>
              </c:strCache>
            </c:strRef>
          </c:cat>
          <c:val>
            <c:numRef>
              <c:f>Sheet1!$B$2:$B$6</c:f>
              <c:numCache>
                <c:formatCode>0.0</c:formatCode>
                <c:ptCount val="5"/>
                <c:pt idx="0">
                  <c:v>7.8</c:v>
                </c:pt>
                <c:pt idx="1">
                  <c:v>7.8</c:v>
                </c:pt>
                <c:pt idx="2">
                  <c:v>7.8</c:v>
                </c:pt>
                <c:pt idx="3">
                  <c:v>7.8</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Rotherham NHS Foundation Trust</c:v>
                </c:pt>
                <c:pt idx="1">
                  <c:v>Mid Yorkshire Hospitals NHS Trust</c:v>
                </c:pt>
                <c:pt idx="2">
                  <c:v>York and Scarborough Teaching Hospitals NHS Foundation Trust</c:v>
                </c:pt>
                <c:pt idx="3">
                  <c:v>Bradford Teaching Hospitals NHS Foundation Trust</c:v>
                </c:pt>
                <c:pt idx="4">
                  <c:v>Doncaster and Bassetlaw Teaching Hospitals NHS Foundation Trust</c:v>
                </c:pt>
              </c:strCache>
            </c:strRef>
          </c:cat>
          <c:val>
            <c:numRef>
              <c:f>Sheet1!$C$2:$C$6</c:f>
              <c:numCache>
                <c:formatCode>0.0</c:formatCode>
                <c:ptCount val="5"/>
                <c:pt idx="0">
                  <c:v>2.2000000000000002</c:v>
                </c:pt>
                <c:pt idx="1">
                  <c:v>2.2000000000000002</c:v>
                </c:pt>
                <c:pt idx="2">
                  <c:v>2.2000000000000002</c:v>
                </c:pt>
                <c:pt idx="3">
                  <c:v>2.2000000000000002</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0.2400540282743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8.5545000000000648E-2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0.89308699999999952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8.5546000000000788E-2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0.30684499999999915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0.42236300000000071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7.8178089999999996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7.4</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2.5999999999999996</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5.8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4.2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5.5</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4.5</c:v>
                </c:pt>
                <c:pt idx="1">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7.2</c:v>
                </c:pt>
                <c:pt idx="1">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2.8</c:v>
                </c:pt>
                <c:pt idx="1">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6.2</c:v>
                </c:pt>
                <c:pt idx="1">
                  <c:v>5.5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3.8</c:v>
                </c:pt>
                <c:pt idx="1">
                  <c:v>4.5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8.4</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1.5999999999999996</c:v>
                </c:pt>
                <c:pt idx="1">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8.3000000000000007</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1.6999999999999993</c:v>
                </c:pt>
                <c:pt idx="1">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6.3</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3.7</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9.1</c:v>
                </c:pt>
                <c:pt idx="1">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0.90000000000000036</c:v>
                </c:pt>
                <c:pt idx="1">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7.4</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2.5999999999999996</c:v>
                </c:pt>
                <c:pt idx="1">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7.6</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2.4000000000000004</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Your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Your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Your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Your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Your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Your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Your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Your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6.68612310880187</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7.5</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6.7</c:v>
                </c:pt>
                <c:pt idx="1">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3.3</c:v>
                </c:pt>
                <c:pt idx="1">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South Tyneside and Sunderland NHS Foundation Trust</c:v>
                </c:pt>
                <c:pt idx="3">
                  <c:v>South Tees Hospitals NHS Foundation Trust</c:v>
                </c:pt>
                <c:pt idx="4">
                  <c:v>Sheffield Teaching Hospitals NHS Foundation Trust</c:v>
                </c:pt>
              </c:strCache>
            </c:strRef>
          </c:cat>
          <c:val>
            <c:numRef>
              <c:f>Sheet1!$B$2:$B$6</c:f>
              <c:numCache>
                <c:formatCode>0.0</c:formatCode>
                <c:ptCount val="5"/>
                <c:pt idx="0">
                  <c:v>8</c:v>
                </c:pt>
                <c:pt idx="1">
                  <c:v>7.8</c:v>
                </c:pt>
                <c:pt idx="2">
                  <c:v>7.8</c:v>
                </c:pt>
                <c:pt idx="3">
                  <c:v>7.7</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South Tyneside and Sunderland NHS Foundation Trust</c:v>
                </c:pt>
                <c:pt idx="3">
                  <c:v>South Tees Hospitals NHS Foundation Trust</c:v>
                </c:pt>
                <c:pt idx="4">
                  <c:v>Sheffield Teaching Hospitals NHS Foundation Trust</c:v>
                </c:pt>
              </c:strCache>
            </c:strRef>
          </c:cat>
          <c:val>
            <c:numRef>
              <c:f>Sheet1!$C$2:$C$6</c:f>
              <c:numCache>
                <c:formatCode>0.0</c:formatCode>
                <c:ptCount val="5"/>
                <c:pt idx="0">
                  <c:v>2</c:v>
                </c:pt>
                <c:pt idx="1">
                  <c:v>2.2000000000000002</c:v>
                </c:pt>
                <c:pt idx="2">
                  <c:v>2.2000000000000002</c:v>
                </c:pt>
                <c:pt idx="3">
                  <c:v>2.2999999999999998</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5.4</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4.5999999999999996</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9.1</c:v>
                </c:pt>
                <c:pt idx="1">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0.90000000000000036</c:v>
                </c:pt>
                <c:pt idx="1">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8.1999999999999993</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1.8000000000000007</c:v>
                </c:pt>
                <c:pt idx="1">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Barnsley Hospital NHS Foundation Trust</c:v>
                </c:pt>
                <c:pt idx="1">
                  <c:v>Mid Yorkshire Hospitals NHS Trust</c:v>
                </c:pt>
                <c:pt idx="2">
                  <c:v>Bradford Teaching Hospitals NHS Foundation Trust</c:v>
                </c:pt>
                <c:pt idx="3">
                  <c:v>The Rotherham NHS Foundation Trust</c:v>
                </c:pt>
                <c:pt idx="4">
                  <c:v>The Leeds Teaching Hospitals NHS Trust</c:v>
                </c:pt>
              </c:strCache>
            </c:strRef>
          </c:cat>
          <c:val>
            <c:numRef>
              <c:f>Sheet1!$B$2:$B$6</c:f>
              <c:numCache>
                <c:formatCode>0.0</c:formatCode>
                <c:ptCount val="5"/>
                <c:pt idx="0">
                  <c:v>6.6</c:v>
                </c:pt>
                <c:pt idx="1">
                  <c:v>6.7</c:v>
                </c:pt>
                <c:pt idx="2">
                  <c:v>6.7</c:v>
                </c:pt>
                <c:pt idx="3">
                  <c:v>6.9</c:v>
                </c:pt>
                <c:pt idx="4">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Barnsley Hospital NHS Foundation Trust</c:v>
                </c:pt>
                <c:pt idx="1">
                  <c:v>Mid Yorkshire Hospitals NHS Trust</c:v>
                </c:pt>
                <c:pt idx="2">
                  <c:v>Bradford Teaching Hospitals NHS Foundation Trust</c:v>
                </c:pt>
                <c:pt idx="3">
                  <c:v>The Rotherham NHS Foundation Trust</c:v>
                </c:pt>
                <c:pt idx="4">
                  <c:v>The Leeds Teaching Hospitals NHS Trust</c:v>
                </c:pt>
              </c:strCache>
            </c:strRef>
          </c:cat>
          <c:val>
            <c:numRef>
              <c:f>Sheet1!$C$2:$C$6</c:f>
              <c:numCache>
                <c:formatCode>0.0</c:formatCode>
                <c:ptCount val="5"/>
                <c:pt idx="0">
                  <c:v>3.4000000000000004</c:v>
                </c:pt>
                <c:pt idx="1">
                  <c:v>3.3</c:v>
                </c:pt>
                <c:pt idx="2">
                  <c:v>3.3</c:v>
                </c:pt>
                <c:pt idx="3">
                  <c:v>3.0999999999999996</c:v>
                </c:pt>
                <c:pt idx="4">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8.9</c:v>
                </c:pt>
                <c:pt idx="1">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1.0999999999999996</c:v>
                </c:pt>
                <c:pt idx="1">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8.1999999999999993</c:v>
                </c:pt>
                <c:pt idx="1">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1.8000000000000007</c:v>
                </c:pt>
                <c:pt idx="1">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8.4</c:v>
                </c:pt>
                <c:pt idx="1">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1.5999999999999996</c:v>
                </c:pt>
                <c:pt idx="1">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8.6</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1.4000000000000004</c:v>
                </c:pt>
                <c:pt idx="1">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8.5</c:v>
                </c:pt>
                <c:pt idx="1">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1.5</c:v>
                </c:pt>
                <c:pt idx="1">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6.7</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3.3</c:v>
                </c:pt>
                <c:pt idx="1">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7.6</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2.4000000000000004</c:v>
                </c:pt>
                <c:pt idx="1">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6.8</c:v>
                </c:pt>
                <c:pt idx="1">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3.2</c:v>
                </c:pt>
                <c:pt idx="1">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8.4</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1.5999999999999996</c:v>
                </c:pt>
                <c:pt idx="1">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0.45988944194090031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0.17123400000000011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1.7876620000000001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0.78543399999999952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0.73913100000000043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5.8334159999999997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6.9</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3.0999999999999996</c:v>
                </c:pt>
                <c:pt idx="1">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6.4</c:v>
                </c:pt>
                <c:pt idx="1">
                  <c:v>5.5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3.5999999999999996</c:v>
                </c:pt>
                <c:pt idx="1">
                  <c:v>4.5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9.3000000000000007</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9.6999999999999993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0.69999999999999929</c:v>
                </c:pt>
                <c:pt idx="1">
                  <c:v>0.30000000000000071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6.0934233409458001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0.41282365905420004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0.15965100000000021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1.6667310000000004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0.7323019999999989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0.11230300000000071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7.5388310000000001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8.5</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1.5</c:v>
                </c:pt>
                <c:pt idx="1">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7.7</c:v>
                </c:pt>
                <c:pt idx="1">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2.2999999999999998</c:v>
                </c:pt>
                <c:pt idx="1">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8.4</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1.5999999999999996</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7.2</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2.8</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7.5</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6.5</c:v>
                </c:pt>
                <c:pt idx="1">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3.5</c:v>
                </c:pt>
                <c:pt idx="1">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6.8</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3.2</c:v>
                </c:pt>
                <c:pt idx="1">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8.1</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1.9000000000000004</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Your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Your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Your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Your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Your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Your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Your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Your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7.4625959752054003</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6.4</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3.5999999999999996</c:v>
                </c:pt>
                <c:pt idx="1">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7.3</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2.7</c:v>
                </c:pt>
                <c:pt idx="1">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c:v>
                </c:pt>
                <c:pt idx="1">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c:v>
                </c:pt>
                <c:pt idx="1">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South Tees Hospitals NHS Foundation Trust</c:v>
                </c:pt>
                <c:pt idx="3">
                  <c:v>Airedale NHS Foundation Trust</c:v>
                </c:pt>
                <c:pt idx="4">
                  <c:v>Gateshead Health NHS Foundation Trust</c:v>
                </c:pt>
              </c:strCache>
            </c:strRef>
          </c:cat>
          <c:val>
            <c:numRef>
              <c:f>Sheet1!$B$2:$B$6</c:f>
              <c:numCache>
                <c:formatCode>0.0</c:formatCode>
                <c:ptCount val="5"/>
                <c:pt idx="0">
                  <c:v>8.3000000000000007</c:v>
                </c:pt>
                <c:pt idx="1">
                  <c:v>8.1</c:v>
                </c:pt>
                <c:pt idx="2">
                  <c:v>8.1</c:v>
                </c:pt>
                <c:pt idx="3">
                  <c:v>8</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South Tees Hospitals NHS Foundation Trust</c:v>
                </c:pt>
                <c:pt idx="3">
                  <c:v>Airedale NHS Foundation Trust</c:v>
                </c:pt>
                <c:pt idx="4">
                  <c:v>Gateshead Health NHS Foundation Trust</c:v>
                </c:pt>
              </c:strCache>
            </c:strRef>
          </c:cat>
          <c:val>
            <c:numRef>
              <c:f>Sheet1!$C$2:$C$6</c:f>
              <c:numCache>
                <c:formatCode>0.0</c:formatCode>
                <c:ptCount val="5"/>
                <c:pt idx="0">
                  <c:v>1.6999999999999993</c:v>
                </c:pt>
                <c:pt idx="1">
                  <c:v>1.9000000000000004</c:v>
                </c:pt>
                <c:pt idx="2">
                  <c:v>1.9000000000000004</c:v>
                </c:pt>
                <c:pt idx="3">
                  <c:v>2</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4</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3.9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6</c:v>
                </c:pt>
                <c:pt idx="1">
                  <c:v>6.1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5.8</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4.2</c:v>
                </c:pt>
                <c:pt idx="1">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7.1</c:v>
                </c:pt>
                <c:pt idx="1">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2.9000000000000004</c:v>
                </c:pt>
                <c:pt idx="1">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Rotherham NHS Foundation Trust</c:v>
                </c:pt>
                <c:pt idx="1">
                  <c:v>York and Scarborough Teaching Hospitals NHS Foundation Trust</c:v>
                </c:pt>
                <c:pt idx="2">
                  <c:v>Mid Yorkshire Hospitals NHS Trust</c:v>
                </c:pt>
                <c:pt idx="3">
                  <c:v>Doncaster and Bassetlaw Teaching Hospitals NHS Foundation Trust</c:v>
                </c:pt>
                <c:pt idx="4">
                  <c:v>Bradford Teaching Hospitals NHS Foundation Trust</c:v>
                </c:pt>
              </c:strCache>
            </c:strRef>
          </c:cat>
          <c:val>
            <c:numRef>
              <c:f>Sheet1!$B$2:$B$6</c:f>
              <c:numCache>
                <c:formatCode>0.0</c:formatCode>
                <c:ptCount val="5"/>
                <c:pt idx="0">
                  <c:v>7.3</c:v>
                </c:pt>
                <c:pt idx="1">
                  <c:v>7.4</c:v>
                </c:pt>
                <c:pt idx="2">
                  <c:v>7.5</c:v>
                </c:pt>
                <c:pt idx="3">
                  <c:v>7.5</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Rotherham NHS Foundation Trust</c:v>
                </c:pt>
                <c:pt idx="1">
                  <c:v>York and Scarborough Teaching Hospitals NHS Foundation Trust</c:v>
                </c:pt>
                <c:pt idx="2">
                  <c:v>Mid Yorkshire Hospitals NHS Trust</c:v>
                </c:pt>
                <c:pt idx="3">
                  <c:v>Doncaster and Bassetlaw Teaching Hospitals NHS Foundation Trust</c:v>
                </c:pt>
                <c:pt idx="4">
                  <c:v>Bradford Teaching Hospitals NHS Foundation Trust</c:v>
                </c:pt>
              </c:strCache>
            </c:strRef>
          </c:cat>
          <c:val>
            <c:numRef>
              <c:f>Sheet1!$C$2:$C$6</c:f>
              <c:numCache>
                <c:formatCode>0.0</c:formatCode>
                <c:ptCount val="5"/>
                <c:pt idx="0">
                  <c:v>2.7</c:v>
                </c:pt>
                <c:pt idx="1">
                  <c:v>2.5999999999999996</c:v>
                </c:pt>
                <c:pt idx="2">
                  <c:v>2.5</c:v>
                </c:pt>
                <c:pt idx="3">
                  <c:v>2.5</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8.1</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1.9000000000000004</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5.7</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4.3</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1.6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1.5</c:v>
                </c:pt>
                <c:pt idx="1">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8.5</c:v>
                </c:pt>
                <c:pt idx="1">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95.4054</c:v>
                </c:pt>
                <c:pt idx="1">
                  <c:v>0.54049999999999998</c:v>
                </c:pt>
                <c:pt idx="2">
                  <c:v>1.8918999999999999</c:v>
                </c:pt>
                <c:pt idx="3">
                  <c:v>0.27029999999999998</c:v>
                </c:pt>
                <c:pt idx="4">
                  <c:v>0</c:v>
                </c:pt>
                <c:pt idx="5">
                  <c:v>1.8918999999999999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6.1434999999999462E-2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0.46379700000000046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0.12930300000000017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1.3499069999999991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0.59309999999999974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0.47491500000000109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7.3507220000000002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8.6999999999999993</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1.3000000000000007</c:v>
                </c:pt>
                <c:pt idx="1">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7.7</c:v>
                </c:pt>
                <c:pt idx="1">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2.2999999999999998</c:v>
                </c:pt>
                <c:pt idx="1">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5.2160971018997415E-3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0.19153700000000029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1.9996179999999999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0.87856000000000023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1.5993659999999998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6.2939069999999999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0.10702900000000071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0.30820500000000006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8.5924999999999585E-2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0.89704699999999971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0.39413000000000054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0.50340899999999955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8.5201969999999996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7.2433492245964999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0.31603677540350006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8.9864000000000388E-2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0.93816299999999941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0.41219500000000053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0.35148000000000046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8.2627670000000002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0.42654709375559996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0.16232199999999963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1.6946150000000006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0.7445529999999998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0.74368499999999926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6.1215679999999999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6.6454999999999487E-2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0.23948100000000139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6.6765999999999437E-2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0.69702299999999973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6.6765000000000185E-2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0.23948099999999961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0.12975600000000043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9.1428569999999993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0.20135902279209983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0.11338500000000007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1.1837229999999996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0.11338499999999918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0.40670000000000073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0.14432799999999979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7.5788640000000003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0.12505236853580026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0.11231200000000019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1.1725169999999991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0.11231100000000005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0.40285000000000082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0.26159299999999952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7.6791119999999999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17.451499999999999</c:v>
                </c:pt>
                <c:pt idx="1">
                  <c:v>0</c:v>
                </c:pt>
                <c:pt idx="2">
                  <c:v>75.6233</c:v>
                </c:pt>
                <c:pt idx="3">
                  <c:v>0</c:v>
                </c:pt>
                <c:pt idx="4">
                  <c:v>0.55400000000000005</c:v>
                </c:pt>
                <c:pt idx="5">
                  <c:v>1.9391</c:v>
                </c:pt>
                <c:pt idx="6">
                  <c:v>0</c:v>
                </c:pt>
                <c:pt idx="7">
                  <c:v>1.6619999999999999</c:v>
                </c:pt>
                <c:pt idx="8">
                  <c:v>2.7700999999999998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0.39593799999999924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0.44089500000000026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0.1229180000000003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1.2832489999999996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0.1229180000000003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0.44089499999999937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0.22027399999999986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7.6018790000000003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0.33020496031469992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0.11675199999999997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1.2188689999999998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0.11675199999999997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0.41877499999999923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0.66114700000000148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6.8874630000000003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0.20258300992979983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0.17016000000000009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1.7764460000000009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0.1701599999999992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0.61034599999999983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0.17729600000000012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7.0287559999999996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0.37954253586260034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0.19435599999999997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2.0290499999999998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0.19435599999999997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0.69713500000000028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0.85347000000000062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5.3972309999999997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0.24059899999999956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0.20714000000000077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5.7748999999999384E-2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0.6028929999999999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5.7748999999999384E-2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0.19859382841040052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9.1484220000000001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0.85099999999999998</c:v>
                </c:pt>
                <c:pt idx="1">
                  <c:v>0.14900000000000002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0.85099999999999998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Your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Your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Your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Your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Your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Your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Your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Your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8.5092655761003808</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The Leeds Teaching Hospitals NHS Trust</c:v>
                </c:pt>
                <c:pt idx="3">
                  <c:v>South Tyneside and Sunderland NHS Foundation Trust</c:v>
                </c:pt>
                <c:pt idx="4">
                  <c:v>South Tees Hospitals NHS Foundation Trust</c:v>
                </c:pt>
              </c:strCache>
            </c:strRef>
          </c:cat>
          <c:val>
            <c:numRef>
              <c:f>Sheet1!$B$2:$B$6</c:f>
              <c:numCache>
                <c:formatCode>0.0</c:formatCode>
                <c:ptCount val="5"/>
                <c:pt idx="0">
                  <c:v>9.1</c:v>
                </c:pt>
                <c:pt idx="1">
                  <c:v>9.1</c:v>
                </c:pt>
                <c:pt idx="2">
                  <c:v>9</c:v>
                </c:pt>
                <c:pt idx="3">
                  <c:v>9</c:v>
                </c:pt>
                <c:pt idx="4">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The Leeds Teaching Hospitals NHS Trust</c:v>
                </c:pt>
                <c:pt idx="3">
                  <c:v>South Tyneside and Sunderland NHS Foundation Trust</c:v>
                </c:pt>
                <c:pt idx="4">
                  <c:v>South Tees Hospitals NHS Foundation Trust</c:v>
                </c:pt>
              </c:strCache>
            </c:strRef>
          </c:cat>
          <c:val>
            <c:numRef>
              <c:f>Sheet1!$C$2:$C$6</c:f>
              <c:numCache>
                <c:formatCode>0.0</c:formatCode>
                <c:ptCount val="5"/>
                <c:pt idx="0">
                  <c:v>0.90000000000000036</c:v>
                </c:pt>
                <c:pt idx="1">
                  <c:v>0.90000000000000036</c:v>
                </c:pt>
                <c:pt idx="2">
                  <c:v>1</c:v>
                </c:pt>
                <c:pt idx="3">
                  <c:v>1</c:v>
                </c:pt>
                <c:pt idx="4">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Rotherham NHS Foundation Trust</c:v>
                </c:pt>
                <c:pt idx="1">
                  <c:v>Mid Yorkshire Hospitals NHS Trust</c:v>
                </c:pt>
                <c:pt idx="2">
                  <c:v>Northern Lincolnshire and Goole NHS Foundation Trust</c:v>
                </c:pt>
                <c:pt idx="3">
                  <c:v>Barnsley Hospital NHS Foundation Trust</c:v>
                </c:pt>
                <c:pt idx="4">
                  <c:v>North Cumbria Integrated Care NHS Foundation Trust</c:v>
                </c:pt>
              </c:strCache>
            </c:strRef>
          </c:cat>
          <c:val>
            <c:numRef>
              <c:f>Sheet1!$B$2:$B$6</c:f>
              <c:numCache>
                <c:formatCode>0.0</c:formatCode>
                <c:ptCount val="5"/>
                <c:pt idx="0">
                  <c:v>8.5</c:v>
                </c:pt>
                <c:pt idx="1">
                  <c:v>8.5</c:v>
                </c:pt>
                <c:pt idx="2">
                  <c:v>8.5</c:v>
                </c:pt>
                <c:pt idx="3">
                  <c:v>8.6</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Rotherham NHS Foundation Trust</c:v>
                </c:pt>
                <c:pt idx="1">
                  <c:v>Mid Yorkshire Hospitals NHS Trust</c:v>
                </c:pt>
                <c:pt idx="2">
                  <c:v>Northern Lincolnshire and Goole NHS Foundation Trust</c:v>
                </c:pt>
                <c:pt idx="3">
                  <c:v>Barnsley Hospital NHS Foundation Trust</c:v>
                </c:pt>
                <c:pt idx="4">
                  <c:v>North Cumbria Integrated Care NHS Foundation Trust</c:v>
                </c:pt>
              </c:strCache>
            </c:strRef>
          </c:cat>
          <c:val>
            <c:numRef>
              <c:f>Sheet1!$C$2:$C$6</c:f>
              <c:numCache>
                <c:formatCode>0.0</c:formatCode>
                <c:ptCount val="5"/>
                <c:pt idx="0">
                  <c:v>1.5</c:v>
                </c:pt>
                <c:pt idx="1">
                  <c:v>1.5</c:v>
                </c:pt>
                <c:pt idx="2">
                  <c:v>1.5</c:v>
                </c:pt>
                <c:pt idx="3">
                  <c:v>1.4000000000000004</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7.3961999999999861E-2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0.2570219999999992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7.165600000000083E-2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0.74807799999999958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7.165600000000083E-2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0.2570219999999992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0.16267299999999985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8.347906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8.5348278285292007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0.17768417147079951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6.0703999999999425E-2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0.63374500000000111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6.0704999999998677E-2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0.21774000000000093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0.12862999999999936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8.9192339999999994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0.14758723587499922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8.4395000000000664E-2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0.88106699999999982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8.4393999999999636E-2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0.30271500000000096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6.7840000000000344E-2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8.2606570000000001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c:v>
                </c:pt>
                <c:pt idx="1">
                  <c:v>47.368400000000001</c:v>
                </c:pt>
                <c:pt idx="2">
                  <c:v>52.354599999999998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Your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Your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Your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Your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Your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Your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Your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Your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8.09111467245455</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The Newcastle upon Tyne Hospitals NHS Foundation Trust</c:v>
                </c:pt>
                <c:pt idx="2">
                  <c:v>South Tees Hospitals NHS Foundation Trust</c:v>
                </c:pt>
                <c:pt idx="3">
                  <c:v>South Tyneside and Sunderland NHS Foundation Trust</c:v>
                </c:pt>
                <c:pt idx="4">
                  <c:v>County Durham and Darlington NHS Foundation Trust</c:v>
                </c:pt>
              </c:strCache>
            </c:strRef>
          </c:cat>
          <c:val>
            <c:numRef>
              <c:f>Sheet1!$B$2:$B$6</c:f>
              <c:numCache>
                <c:formatCode>0.0</c:formatCode>
                <c:ptCount val="5"/>
                <c:pt idx="0">
                  <c:v>9</c:v>
                </c:pt>
                <c:pt idx="1">
                  <c:v>8.6999999999999993</c:v>
                </c:pt>
                <c:pt idx="2">
                  <c:v>8.6</c:v>
                </c:pt>
                <c:pt idx="3">
                  <c:v>8.6</c:v>
                </c:pt>
                <c:pt idx="4">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The Newcastle upon Tyne Hospitals NHS Foundation Trust</c:v>
                </c:pt>
                <c:pt idx="2">
                  <c:v>South Tees Hospitals NHS Foundation Trust</c:v>
                </c:pt>
                <c:pt idx="3">
                  <c:v>South Tyneside and Sunderland NHS Foundation Trust</c:v>
                </c:pt>
                <c:pt idx="4">
                  <c:v>County Durham and Darlington NHS Foundation Trust</c:v>
                </c:pt>
              </c:strCache>
            </c:strRef>
          </c:cat>
          <c:val>
            <c:numRef>
              <c:f>Sheet1!$C$2:$C$6</c:f>
              <c:numCache>
                <c:formatCode>0.0</c:formatCode>
                <c:ptCount val="5"/>
                <c:pt idx="0">
                  <c:v>1</c:v>
                </c:pt>
                <c:pt idx="1">
                  <c:v>1.3000000000000007</c:v>
                </c:pt>
                <c:pt idx="2">
                  <c:v>1.4000000000000004</c:v>
                </c:pt>
                <c:pt idx="3">
                  <c:v>1.4000000000000004</c:v>
                </c:pt>
                <c:pt idx="4">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Rotherham NHS Foundation Trust</c:v>
                </c:pt>
                <c:pt idx="1">
                  <c:v>Bradford Teaching Hospitals NHS Foundation Trust</c:v>
                </c:pt>
                <c:pt idx="2">
                  <c:v>Mid Yorkshire Hospitals NHS Trust</c:v>
                </c:pt>
                <c:pt idx="3">
                  <c:v>York and Scarborough Teaching Hospitals NHS Foundation Trust</c:v>
                </c:pt>
                <c:pt idx="4">
                  <c:v>Barnsley Hospital NHS Foundation Trust</c:v>
                </c:pt>
              </c:strCache>
            </c:strRef>
          </c:cat>
          <c:val>
            <c:numRef>
              <c:f>Sheet1!$B$2:$B$6</c:f>
              <c:numCache>
                <c:formatCode>0.0</c:formatCode>
                <c:ptCount val="5"/>
                <c:pt idx="0">
                  <c:v>7.9</c:v>
                </c:pt>
                <c:pt idx="1">
                  <c:v>8.1</c:v>
                </c:pt>
                <c:pt idx="2">
                  <c:v>8.1</c:v>
                </c:pt>
                <c:pt idx="3">
                  <c:v>8.1999999999999993</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Rotherham NHS Foundation Trust</c:v>
                </c:pt>
                <c:pt idx="1">
                  <c:v>Bradford Teaching Hospitals NHS Foundation Trust</c:v>
                </c:pt>
                <c:pt idx="2">
                  <c:v>Mid Yorkshire Hospitals NHS Trust</c:v>
                </c:pt>
                <c:pt idx="3">
                  <c:v>York and Scarborough Teaching Hospitals NHS Foundation Trust</c:v>
                </c:pt>
                <c:pt idx="4">
                  <c:v>Barnsley Hospital NHS Foundation Trust</c:v>
                </c:pt>
              </c:strCache>
            </c:strRef>
          </c:cat>
          <c:val>
            <c:numRef>
              <c:f>Sheet1!$C$2:$C$6</c:f>
              <c:numCache>
                <c:formatCode>0.0</c:formatCode>
                <c:ptCount val="5"/>
                <c:pt idx="0">
                  <c:v>2.0999999999999996</c:v>
                </c:pt>
                <c:pt idx="1">
                  <c:v>1.9000000000000004</c:v>
                </c:pt>
                <c:pt idx="2">
                  <c:v>1.9000000000000004</c:v>
                </c:pt>
                <c:pt idx="3">
                  <c:v>1.8000000000000007</c:v>
                </c:pt>
                <c:pt idx="4">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0.1085799999999999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0.28879500000000036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8.0514000000000863E-2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0.84055499999999839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8.0514000000000863E-2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0.28879599999999961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0.16195000000000093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8.4659089999999999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1.7051999999999623E-2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0.25559400000000032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7.1258000000000266E-2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0.74391999999999925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7.1257000000001014E-2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0.22873003551539917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8.687678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8.5001000000000104E-2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0.30439699999999981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8.4863999999999606E-2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0.88596500000000056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8.4863999999999606E-2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0.30439699999999981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5.5532000000001247E-2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8.4017520000000001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0.38528399999999952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0.37664600000000004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0.10500600000000038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1.0962480000000001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0.10500599999999949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0.37664600000000092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0.69326099999999968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6.8091189999999999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Your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Your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Your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Your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Your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Your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Your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Your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7.7472940511824602</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Northumbria Healthcare NHS Foundation Trust</c:v>
                </c:pt>
                <c:pt idx="1">
                  <c:v>Gateshead Health NHS Foundation Trust</c:v>
                </c:pt>
                <c:pt idx="2">
                  <c:v>The Newcastle upon Tyne Hospitals NHS Foundation Trust</c:v>
                </c:pt>
                <c:pt idx="3">
                  <c:v>South Tees Hospitals NHS Foundation Trust</c:v>
                </c:pt>
                <c:pt idx="4">
                  <c:v>County Durham and Darlington NHS Foundation Trust</c:v>
                </c:pt>
              </c:strCache>
            </c:strRef>
          </c:cat>
          <c:val>
            <c:numRef>
              <c:f>Sheet1!$B$2:$B$6</c:f>
              <c:numCache>
                <c:formatCode>0.0</c:formatCode>
                <c:ptCount val="5"/>
                <c:pt idx="0">
                  <c:v>8.6</c:v>
                </c:pt>
                <c:pt idx="1">
                  <c:v>8.3000000000000007</c:v>
                </c:pt>
                <c:pt idx="2">
                  <c:v>8.3000000000000007</c:v>
                </c:pt>
                <c:pt idx="3">
                  <c:v>8.1999999999999993</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Northumbria Healthcare NHS Foundation Trust</c:v>
                </c:pt>
                <c:pt idx="1">
                  <c:v>Gateshead Health NHS Foundation Trust</c:v>
                </c:pt>
                <c:pt idx="2">
                  <c:v>The Newcastle upon Tyne Hospitals NHS Foundation Trust</c:v>
                </c:pt>
                <c:pt idx="3">
                  <c:v>South Tees Hospitals NHS Foundation Trust</c:v>
                </c:pt>
                <c:pt idx="4">
                  <c:v>County Durham and Darlington NHS Foundation Trust</c:v>
                </c:pt>
              </c:strCache>
            </c:strRef>
          </c:cat>
          <c:val>
            <c:numRef>
              <c:f>Sheet1!$C$2:$C$6</c:f>
              <c:numCache>
                <c:formatCode>0.0</c:formatCode>
                <c:ptCount val="5"/>
                <c:pt idx="0">
                  <c:v>1.4000000000000004</c:v>
                </c:pt>
                <c:pt idx="1">
                  <c:v>1.6999999999999993</c:v>
                </c:pt>
                <c:pt idx="2">
                  <c:v>1.6999999999999993</c:v>
                </c:pt>
                <c:pt idx="3">
                  <c:v>1.8000000000000007</c:v>
                </c:pt>
                <c:pt idx="4">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York and Scarborough Teaching Hospitals NHS Foundation Trust</c:v>
                </c:pt>
                <c:pt idx="1">
                  <c:v>The Rotherham NHS Foundation Trust</c:v>
                </c:pt>
                <c:pt idx="2">
                  <c:v>Mid Yorkshire Hospitals NHS Trust</c:v>
                </c:pt>
                <c:pt idx="3">
                  <c:v>Bradford Teaching Hospitals NHS Foundation Trust</c:v>
                </c:pt>
                <c:pt idx="4">
                  <c:v>Barnsley Hospital NHS Foundation Trust</c:v>
                </c:pt>
              </c:strCache>
            </c:strRef>
          </c:cat>
          <c:val>
            <c:numRef>
              <c:f>Sheet1!$B$2:$B$6</c:f>
              <c:numCache>
                <c:formatCode>0.0</c:formatCode>
                <c:ptCount val="5"/>
                <c:pt idx="0">
                  <c:v>7.6</c:v>
                </c:pt>
                <c:pt idx="1">
                  <c:v>7.6</c:v>
                </c:pt>
                <c:pt idx="2">
                  <c:v>7.7</c:v>
                </c:pt>
                <c:pt idx="3">
                  <c:v>7.8</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York and Scarborough Teaching Hospitals NHS Foundation Trust</c:v>
                </c:pt>
                <c:pt idx="1">
                  <c:v>The Rotherham NHS Foundation Trust</c:v>
                </c:pt>
                <c:pt idx="2">
                  <c:v>Mid Yorkshire Hospitals NHS Trust</c:v>
                </c:pt>
                <c:pt idx="3">
                  <c:v>Bradford Teaching Hospitals NHS Foundation Trust</c:v>
                </c:pt>
                <c:pt idx="4">
                  <c:v>Barnsley Hospital NHS Foundation Trust</c:v>
                </c:pt>
              </c:strCache>
            </c:strRef>
          </c:cat>
          <c:val>
            <c:numRef>
              <c:f>Sheet1!$C$2:$C$6</c:f>
              <c:numCache>
                <c:formatCode>0.0</c:formatCode>
                <c:ptCount val="5"/>
                <c:pt idx="0">
                  <c:v>2.4000000000000004</c:v>
                </c:pt>
                <c:pt idx="1">
                  <c:v>2.4000000000000004</c:v>
                </c:pt>
                <c:pt idx="2">
                  <c:v>2.2999999999999998</c:v>
                </c:pt>
                <c:pt idx="3">
                  <c:v>2.2000000000000002</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0.35664599999999957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0.30719999999999992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8.5645000000000415E-2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0.89412299999999956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8.5644999999999527E-2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0.30719999999999992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0.17740900000000082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7.6832849999999997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0.18147970072940023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9.0760000000000396E-2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0.9475169999999995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9.0760000000000396E-2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0.32554600000000011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0.59377000000000013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6.8815600000000003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9.6462467603799951E-2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6.8771999999999167E-2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0.71796600000000055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6.8770999999999916E-2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0.24667700000000004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0.2206740000000007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8.3689999999999998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0.10059199999999979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0.40819899999999976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0.11380199999999974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1.1880850000000009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0.11380199999999974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0.40819899999999976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0.48463199999999951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7.0661240000000003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0.11968002761539953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0.14921300000000048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1.5577569999999996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0.14921200000000034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0.53521000000000019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1.5464260000000003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6.3922470000000002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4.5945999999999998</c:v>
                </c:pt>
                <c:pt idx="1">
                  <c:v>6.7568000000000001</c:v>
                </c:pt>
                <c:pt idx="2">
                  <c:v>24.864899999999999</c:v>
                </c:pt>
                <c:pt idx="3">
                  <c:v>63.783799999999999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9.0448468312789991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8.9961168721000462E-2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4.4287999999999883E-2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0.46236299999999986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4.4287999999999883E-2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0.15885700000000114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0.10100699999999918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9.3147669999999998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0.14226900000000064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0.23211700000000057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6.4712999999999354E-2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0.67558900000000044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6.4712999999999354E-2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0.23211700000000057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0.13181299999999929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8.4926469999999998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0.22883897606460035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9.2845999999999762E-2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0.96929999999999961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9.284700000000079E-2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0.3330289999999998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0.38627999999999929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7.7787220000000001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Your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Your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Your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Your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Your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Your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Your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Your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7.8899144089774396</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Gateshead Health NHS Foundation Trust</c:v>
                </c:pt>
                <c:pt idx="1">
                  <c:v>Northumbria Healthcare NHS Foundation Trust</c:v>
                </c:pt>
                <c:pt idx="2">
                  <c:v>Sheffield Teaching Hospitals NHS Foundation Trust</c:v>
                </c:pt>
                <c:pt idx="3">
                  <c:v>Calderdale and Huddersfield NHS Foundation Trust</c:v>
                </c:pt>
                <c:pt idx="4">
                  <c:v>County Durham and Darlington NHS Foundation Trust</c:v>
                </c:pt>
              </c:strCache>
            </c:strRef>
          </c:cat>
          <c:val>
            <c:numRef>
              <c:f>Sheet1!$B$2:$B$6</c:f>
              <c:numCache>
                <c:formatCode>0.0</c:formatCode>
                <c:ptCount val="5"/>
                <c:pt idx="0">
                  <c:v>8.6</c:v>
                </c:pt>
                <c:pt idx="1">
                  <c:v>8.5</c:v>
                </c:pt>
                <c:pt idx="2">
                  <c:v>8.4</c:v>
                </c:pt>
                <c:pt idx="3">
                  <c:v>8.4</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Gateshead Health NHS Foundation Trust</c:v>
                </c:pt>
                <c:pt idx="1">
                  <c:v>Northumbria Healthcare NHS Foundation Trust</c:v>
                </c:pt>
                <c:pt idx="2">
                  <c:v>Sheffield Teaching Hospitals NHS Foundation Trust</c:v>
                </c:pt>
                <c:pt idx="3">
                  <c:v>Calderdale and Huddersfield NHS Foundation Trust</c:v>
                </c:pt>
                <c:pt idx="4">
                  <c:v>County Durham and Darlington NHS Foundation Trust</c:v>
                </c:pt>
              </c:strCache>
            </c:strRef>
          </c:cat>
          <c:val>
            <c:numRef>
              <c:f>Sheet1!$C$2:$C$6</c:f>
              <c:numCache>
                <c:formatCode>0.0</c:formatCode>
                <c:ptCount val="5"/>
                <c:pt idx="0">
                  <c:v>1.4000000000000004</c:v>
                </c:pt>
                <c:pt idx="1">
                  <c:v>1.5</c:v>
                </c:pt>
                <c:pt idx="2">
                  <c:v>1.5999999999999996</c:v>
                </c:pt>
                <c:pt idx="3">
                  <c:v>1.5999999999999996</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Northern Lincolnshire and Goole NHS Foundation Trust</c:v>
                </c:pt>
                <c:pt idx="1">
                  <c:v>Hull University Teaching Hospitals NHS Trust</c:v>
                </c:pt>
                <c:pt idx="2">
                  <c:v>Mid Yorkshire Hospitals NHS Trust</c:v>
                </c:pt>
                <c:pt idx="3">
                  <c:v>The Rotherham NHS Foundation Trust</c:v>
                </c:pt>
                <c:pt idx="4">
                  <c:v>Bradford Teaching Hospitals NHS Foundation Trust</c:v>
                </c:pt>
              </c:strCache>
            </c:strRef>
          </c:cat>
          <c:val>
            <c:numRef>
              <c:f>Sheet1!$B$2:$B$6</c:f>
              <c:numCache>
                <c:formatCode>0.0</c:formatCode>
                <c:ptCount val="5"/>
                <c:pt idx="0">
                  <c:v>7.9</c:v>
                </c:pt>
                <c:pt idx="1">
                  <c:v>7.9</c:v>
                </c:pt>
                <c:pt idx="2">
                  <c:v>7.9</c:v>
                </c:pt>
                <c:pt idx="3">
                  <c:v>7.9</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Northern Lincolnshire and Goole NHS Foundation Trust</c:v>
                </c:pt>
                <c:pt idx="1">
                  <c:v>Hull University Teaching Hospitals NHS Trust</c:v>
                </c:pt>
                <c:pt idx="2">
                  <c:v>Mid Yorkshire Hospitals NHS Trust</c:v>
                </c:pt>
                <c:pt idx="3">
                  <c:v>The Rotherham NHS Foundation Trust</c:v>
                </c:pt>
                <c:pt idx="4">
                  <c:v>Bradford Teaching Hospitals NHS Foundation Trust</c:v>
                </c:pt>
              </c:strCache>
            </c:strRef>
          </c:cat>
          <c:val>
            <c:numRef>
              <c:f>Sheet1!$C$2:$C$6</c:f>
              <c:numCache>
                <c:formatCode>0.0</c:formatCode>
                <c:ptCount val="5"/>
                <c:pt idx="0">
                  <c:v>2.0999999999999996</c:v>
                </c:pt>
                <c:pt idx="1">
                  <c:v>2.0999999999999996</c:v>
                </c:pt>
                <c:pt idx="2">
                  <c:v>2.0999999999999996</c:v>
                </c:pt>
                <c:pt idx="3">
                  <c:v>2.0999999999999996</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8.2180739019225992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0.22714809807740011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7.4816000000000216E-2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0.78107300000000102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7.4816000000000216E-2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0.26835899999999846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6.1510000000009057E-3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8.5914490000000008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0.3760110000000001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0.31892099999999957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8.8913000000000686E-2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0.92823599999999917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8.8912000000000546E-2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0.31892099999999957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0.25790399999999991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7.4954640000000001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7.0301311923101002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0.25372780768989944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0.10254500000000011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1.0705560000000007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0.10254499999999922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0.36781900000000078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0.29630399999999923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7.5828300000000004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Your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Your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Your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Your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Your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Your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Your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Your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6.9218004772890698</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RXF | Mid Yorkshire Hospitals NHS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RXF | Mid Yorkshire Hospitals NHS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RXF | Mid Yorkshire Hospitals NHS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Mid Yorkshire Hospitals NHS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3768543775"/>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2362138868"/>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staff?</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other patients?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Feedback on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Q49. During your hospital stay, were you ever asked to give your views on the quality of your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hospital lighting?</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3087931285"/>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75836281"/>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93747623"/>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 How long do you feel you had to wait to get to a bed on a ward after you arrived at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Q39. Before you left hospital, were you given any information about what you should or should not do after 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Q11. Were you offered food that met any dietary needs or requirements you had?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Q7. Did the hospital staff explain the reasons for changing wards during the night in a way you could understand?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Q26. Did you feel able to talk to members of hospital staff about your worries and fears?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64559315"/>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9087610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00651510"/>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795121305"/>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6.7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318617769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235573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327331152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4386197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0952707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320624742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2340663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3417410270"/>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3328535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84765556"/>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128711907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2918875501"/>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7.5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70573284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392312811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2812922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53039162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339024331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287804134"/>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61275270"/>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3247395553"/>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233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106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994990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100758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66338102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119775675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425985845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391251322"/>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20378288"/>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3652607338"/>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231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209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189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9745440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2488208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04268073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165214724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2630612446"/>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898616112"/>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156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6165011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335998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9826691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04932584"/>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262590939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990637922"/>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8.5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1242115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46652081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86113103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192776785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3602695365"/>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1198792526"/>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1422435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6920345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0392345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41511376"/>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28680558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1548125807"/>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37092022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52893812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52805367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205412113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15093820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1588790629"/>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3335391223"/>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4138046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2707182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5631015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12905713"/>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383345250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3446248586"/>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7.7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91180047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282424038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27836401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392779483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362859131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3687138947"/>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3195383774"/>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3488946521"/>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4750278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0552595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09410587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368792143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113035273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332756915"/>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1884253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95992132"/>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3593799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18233151"/>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46649791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3891693161"/>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13605205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243817681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46938053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285221490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211637510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1437554042"/>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158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168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166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5694419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2741583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0572514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74509254"/>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282054066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3949621612"/>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6.9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22929535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76946686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47762420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11970307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274485571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1468666444"/>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1875258557"/>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2329750166"/>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429901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414084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87167359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35861094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174835099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650837761"/>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1098433564"/>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3121159677"/>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240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204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0465509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7661807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06995572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1332817617"/>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205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0539961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5430094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0474790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85899311"/>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341666915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4278725135"/>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1.6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39828403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75821976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99942739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1028680510"/>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3181921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7346766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0630728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61342607"/>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173913714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1185820407"/>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8.7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33732037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145943913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29751857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1808814771"/>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5551259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8131619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8534621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48841452"/>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105537547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1161978122"/>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7.8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95532294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332654244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17013683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2129964168"/>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8087039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0947118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4772966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259563474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290568076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187393875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PINDERFIELDS GENERAL HOSPITAL (60)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DEWSBURY &amp; DISTRICT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57373433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229898176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182161877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PINDERFIELDS GENERAL HOSPITAL (295)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DEWSBURY &amp; DISTRICT HOSPITAL (43)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899280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6849934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5792257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253520433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172054442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425815988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PINDERFIELDS GENERAL HOSPITAL (189)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DEWSBURY &amp; DISTRICT HOSPITAL (34)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265127446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8840476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249488772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365232720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PINDERFIELDS GENERAL HOSPITAL (282)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DEWSBURY &amp; DISTRICT HOSPITAL (42)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5653150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141028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334288214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18142407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36338085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PINDERFIELDS GENERAL HOSPITAL (282)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DEWSBURY &amp; DISTRICT HOSPITAL (42)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363716826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0306563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387290273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140048805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PINDERFIELDS GENERAL HOSPITAL (282)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DEWSBURY &amp; DISTRICT HOSPITAL (42)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1017347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8065488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199471709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149888497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226186201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PINDERFIELDS GENERAL HOSPITAL (93)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DEWSBURY &amp; DISTRICT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252744057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4607176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313003903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149981902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PINDERFIELDS GENERAL HOSPITAL (303)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DEWSBURY &amp; DISTRICT HOSPITAL (47)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9536435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5443601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272609962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362471868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5256607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PINDERFIELDS GENERAL HOSPITAL (182)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DEWSBURY &amp; DISTRICT HOSPITAL (34)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82719412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4516661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93393748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364413546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PINDERFIELDS GENERAL HOSPITAL (166)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DEWSBURY &amp; DISTRICT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8581735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8464602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297446009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130835393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19539887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PINDERFIELDS GENERAL HOSPITAL (156)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DEWSBURY &amp; DISTRICT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217633452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9048418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298756816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295644690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PINDERFIELDS GENERAL HOSPITAL (286)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DEWSBURY &amp; DISTRICT HOSPITAL (42)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0244523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181837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3816987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5407054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396362741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220846835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203214085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PINDERFIELDS GENERAL HOSPITAL (70)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DEWSBURY &amp; DISTRICT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418430605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102983764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219388860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PINDERFIELDS GENERAL HOSPITAL (137)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DEWSBURY &amp; DISTRICT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7578707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122035229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200678160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28995325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PINDERFIELDS GENERAL HOSPITAL (285)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DEWSBURY &amp; DISTRICT HOSPITAL (44)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178995207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9186478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245577042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109764728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PINDERFIELDS GENERAL HOSPITAL (283)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DEWSBURY &amp; DISTRICT HOSPITAL (38)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640060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191749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70903188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426413045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86035732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PINDERFIELDS GENERAL HOSPITAL (301)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DEWSBURY &amp; DISTRICT HOSPITAL (47)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86685633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1882128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119727910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192472078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PINDERFIELDS GENERAL HOSPITAL (298)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DEWSBURY &amp; DISTRICT HOSPITAL (46)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4631987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2741409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144391156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324090058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240522294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PINDERFIELDS GENERAL HOSPITAL (282)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DEWSBURY &amp; DISTRICT HOSPITAL (38)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382967537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3465172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158680508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75711560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PINDERFIELDS GENERAL HOSPITAL (303)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DEWSBURY &amp; DISTRICT HOSPITAL (47)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6861892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9521929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367873284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139421353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30594946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PINDERFIELDS GENERAL HOSPITAL (300)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DEWSBURY &amp; DISTRICT HOSPITAL (44)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117140303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6610453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61028350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404001174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PINDERFIELDS GENERAL HOSPITAL (305)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DEWSBURY &amp; DISTRICT HOSPITAL (46)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6931179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1131555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4293767547"/>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175487952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199268998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PINDERFIELDS GENERAL HOSPITAL (278)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DEWSBURY &amp; DISTRICT HOSPITAL (41)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2191828241"/>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5261015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316766161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242044988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PINDERFIELDS GENERAL HOSPITAL (289)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DEWSBURY &amp; DISTRICT HOSPITAL (43)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1242419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8291940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372242636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368077968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67738094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PINDERFIELDS GENERAL HOSPITAL (295)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DEWSBURY &amp; DISTRICT HOSPITAL (42)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232763738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6588398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64428660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55136976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PINDERFIELDS GENERAL HOSPITAL (256)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DEWSBURY &amp; DISTRICT HOSPITAL (34)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6547384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719018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292883566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387433228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6495361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PINDERFIELDS GENERAL HOSPITAL (275)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DEWSBURY &amp; DISTRICT HOSPITAL (41)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352908467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0225339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53673179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55443338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PINDERFIELDS GENERAL HOSPITAL (302)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DEWSBURY &amp; DISTRICT HOSPITAL (46)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2879981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316698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196223000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126248619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329893913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PINDERFIELDS GENERAL HOSPITAL (255)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DEWSBURY &amp; DISTRICT HOSPITAL (34)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211369121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9439428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370286262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355757600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PINDERFIELDS GENERAL HOSPITAL (273)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DEWSBURY &amp; DISTRICT HOSPITAL (43)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5212086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7963806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41833645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42592268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292623623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PINDERFIELDS GENERAL HOSPITAL (118)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DEWSBURY &amp; DISTRICT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221290538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1536540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334718031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246440705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PINDERFIELDS GENERAL HOSPITAL (126)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DEWSBURY &amp; DISTRICT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2154879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3144291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332912773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142628382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106940361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PINDERFIELDS GENERAL HOSPITAL (124)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DEWSBURY &amp; DISTRICT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385557147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923066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325435823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239845726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PINDERFIELDS GENERAL HOSPITAL (299)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DEWSBURY &amp; DISTRICT HOSPITAL (47)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2062702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8151447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3545437068"/>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122175215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19817304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PINDERFIELDS GENERAL HOSPITAL (232)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DEWSBURY &amp; DISTRICT HOSPITAL (36)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933433772"/>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2231579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11228725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157211713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PINDERFIELDS GENERAL HOSPITAL (113)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DEWSBURY &amp; DISTRICT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0930297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4749903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54038203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126185924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206294050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PINDERFIELDS GENERAL HOSPITAL (304)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DEWSBURY &amp; DISTRICT HOSPITAL (46)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191058622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1476513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284501212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283059124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PINDERFIELDS GENERAL HOSPITAL (278)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DEWSBURY &amp; DISTRICT HOSPITAL (41)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8856337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2852178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2438410950"/>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269333450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195430058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PINDERFIELDS GENERAL HOSPITAL (191)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DEWSBURY &amp; DISTRICT HOSPITAL (32)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1862502120"/>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5145433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32908435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394641411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PINDERFIELDS GENERAL HOSPITAL (230)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DEWSBURY &amp; DISTRICT HOSPITAL (34)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5526890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019139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344601753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125009300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180257084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PINDERFIELDS GENERAL HOSPITAL (267)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DEWSBURY &amp; DISTRICT HOSPITAL (39)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286563428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2818193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9252610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147154776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PINDERFIELDS GENERAL HOSPITAL (272)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DEWSBURY &amp; DISTRICT HOSPITAL (40)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6893218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7324719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1075779497"/>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39810205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104712819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PINDERFIELDS GENERAL HOSPITAL (172)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DEWSBURY &amp; DISTRICT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2136205195"/>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3985853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193965325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66848223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PINDERFIELDS GENERAL HOSPITAL (173)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DEWSBURY &amp; DISTRICT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7277638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911462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331410385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197690550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153879853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PINDERFIELDS GENERAL HOSPITAL (259)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DEWSBURY &amp; DISTRICT HOSPITAL (41)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9799722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6601501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320187292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257709184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PINDERFIELDS GENERAL HOSPITAL (296)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DEWSBURY &amp; DISTRICT HOSPITAL (47)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5542392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6702056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368700052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4746869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16097493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170283510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PINDERFIELDS GENERAL HOSPITAL (297)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DEWSBURY &amp; DISTRICT HOSPITAL (47)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1652820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7049840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1879938727"/>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858855305"/>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95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5.8▼</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6.5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4180690430"/>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8315803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2209894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2638148784"/>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6.3</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5.4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231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2169518697"/>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533255201"/>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8605490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683738"/>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3897920683"/>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4187165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842852623"/>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4037199038"/>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306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307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4003914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4816724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4035512511"/>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763412906"/>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158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168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166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7169805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178942492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3016660113"/>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2386105281"/>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285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148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6.0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279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324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5.9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012893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4803468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2898147963"/>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475288420"/>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314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1.6▲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0.8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725992503"/>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4275425040"/>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3114659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01030044"/>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72665171"/>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2487976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hyp="http://schemas.microsoft.com/office/drawing/2018/hyperlinkcolor" xmlns:adec="http://schemas.microsoft.com/office/drawing/2017/decorative">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9546311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659922090"/>
              </p:ext>
            </p:extLst>
          </p:nvPr>
        </p:nvGraphicFramePr>
        <p:xfrm>
          <a:off x="468000" y="1548000"/>
          <a:ext cx="11253864" cy="100584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Q25. How much information about your condition or treatment was given to you?
Q39. Before you left hospital, were you given any information about what you should or should not do after leaving hospital?</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2389421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2900341446"/>
              </p:ext>
            </p:extLst>
          </p:nvPr>
        </p:nvGraphicFramePr>
        <p:xfrm>
          <a:off x="468000" y="1548000"/>
          <a:ext cx="11253864" cy="112776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Q3. How long do you feel you had to wait to get to a bed on a ward after you arrived at the hospital?
Q11. Were you offered food that met any dietary needs or requirements you had?
Q29. Do you think the hospital staff did everything they could to help control your pain?
Q41. Thinking about any medicine you were to take at home, were you given any of the following?</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better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5725114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3821420447"/>
              </p:ext>
            </p:extLst>
          </p:nvPr>
        </p:nvGraphicFramePr>
        <p:xfrm>
          <a:off x="469068"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2991905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1066373702"/>
              </p:ext>
            </p:extLst>
          </p:nvPr>
        </p:nvGraphicFramePr>
        <p:xfrm>
          <a:off x="469068" y="1548000"/>
          <a:ext cx="11253864" cy="2013248"/>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Q39. Before you left hospital, were you given any information about what you should or should not do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+1.4</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 How long do you feel you had to wait to get to a bed on a ward after you arrived at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-0.7</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Q5. Were you ever prevented from sleeping at night by noise from staff?</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+1.2</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Q44. Did hospital staff discuss with you whether you may need any further health or social care services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+1.0</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18064384"/>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Q49. During your hospital stay, were you ever asked to give your views on the quality of your care?</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+0.8</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1219880267"/>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5708721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Mid Yorkshire Hospitals NHS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1265375178"/>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Noise from staff: patients not being bothered by noise at night from staff
Noise from other patients: patients not being bothered by noise at night from other patients
Further health or social care services: patients being given information about further health or social care services they may need after leaving hospital
Feedback on care: patients being asked to give their views on the quality of their care
Disturbance from hospital lighting: patients not being bothered at night by hospital lighting</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1654888240"/>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Waiting to get to a bed: patients feeling that they waited the right amount of time to get to a bed on a ward after they arrived at the hospital
Information on discharge: patients being given information about what they should or should not do after leaving hospital
Dietary needs or requirements: patients being offered food that met any dietary needs or requirements they had
Changing wards during the night: staff explaining the reason for patients needing to change wards during the night
Talking about worries and fears: patients feeling able to talk to staff about their worries and fears</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Mid Yorkshire Hospitals NHS Trust who had attended in late 2021. Responses were received from 370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2325496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11884830"/>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370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3625547403"/>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75%</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71361684"/>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2383080470"/>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25%</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98204750"/>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32%</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2949373618"/>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40%</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859423116"/>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2811762682"/>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3414521143"/>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4130680083"/>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2478988518"/>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1%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88825439"/>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822298194"/>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9135652"/>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1483511206"/>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1306343488"/>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3.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19333</TotalTime>
  <Words>16499</Words>
  <Application>Microsoft Office PowerPoint</Application>
  <PresentationFormat>Widescreen</PresentationFormat>
  <Paragraphs>2333</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Mid Yorkshire Hospitals NHS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Michelle Gray</cp:lastModifiedBy>
  <cp:revision>846</cp:revision>
  <dcterms:created xsi:type="dcterms:W3CDTF">2021-03-04T09:52:26Z</dcterms:created>
  <dcterms:modified xsi:type="dcterms:W3CDTF">2022-09-30T12:37:43Z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